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Economica" charset="0"/>
      <p:regular r:id="rId15"/>
      <p:bold r:id="rId16"/>
      <p:italic r:id="rId17"/>
      <p:boldItalic r:id="rId18"/>
    </p:embeddedFont>
    <p:embeddedFont>
      <p:font typeface="Open Sans" charset="0"/>
      <p:regular r:id="rId19"/>
      <p:bold r:id="rId20"/>
      <p:italic r:id="rId21"/>
      <p:boldItalic r:id="rId22"/>
    </p:embeddedFont>
    <p:embeddedFont>
      <p:font typeface="Comic Sans MS" pitchFamily="66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5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2" y="756700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7" y="4602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" name="Shape 17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11700" y="1399399"/>
            <a:ext cx="2808000" cy="2784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574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‹Nº›</a:t>
            </a:fld>
            <a:endParaRPr lang="es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pPr lvl="0" algn="r">
                <a:spcBef>
                  <a:spcPts val="0"/>
                </a:spcBef>
                <a:buNone/>
              </a:pPr>
              <a:t>‹Nº›</a:t>
            </a:fld>
            <a:endParaRPr lang="es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ENSAYOS DESTRUCTIVOS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ENSAYO DE TRACCIÓN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05350" y="780350"/>
            <a:ext cx="8231100" cy="3216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/>
              <a:t>Análisis del gráfico del ensayo de tracción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6066350" y="-1296050"/>
            <a:ext cx="3908400" cy="45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52400" y="152400"/>
            <a:ext cx="3905824" cy="484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8887" t="12746" r="15462" b="21985"/>
          <a:stretch>
            <a:fillRect/>
          </a:stretch>
        </p:blipFill>
        <p:spPr>
          <a:xfrm>
            <a:off x="1763688" y="1059582"/>
            <a:ext cx="1368152" cy="10801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Shape 134"/>
          <p:cNvCxnSpPr/>
          <p:nvPr/>
        </p:nvCxnSpPr>
        <p:spPr>
          <a:xfrm>
            <a:off x="488575" y="3840650"/>
            <a:ext cx="3745800" cy="5904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6AA84F"/>
            </a:solidFill>
            <a:prstDash val="dash"/>
            <a:round/>
            <a:headEnd type="none" w="lg" len="lg"/>
            <a:tailEnd type="stealth" w="lg" len="lg"/>
          </a:ln>
        </p:spPr>
      </p:cxnSp>
      <p:pic>
        <p:nvPicPr>
          <p:cNvPr id="135" name="Shape 1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4375" y="3945525"/>
            <a:ext cx="4318725" cy="86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388325" y="2620775"/>
            <a:ext cx="312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s" sz="1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624125" y="2440675"/>
            <a:ext cx="312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1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</a:p>
        </p:txBody>
      </p:sp>
      <p:cxnSp>
        <p:nvCxnSpPr>
          <p:cNvPr id="138" name="Shape 138"/>
          <p:cNvCxnSpPr/>
          <p:nvPr/>
        </p:nvCxnSpPr>
        <p:spPr>
          <a:xfrm>
            <a:off x="848200" y="2313900"/>
            <a:ext cx="454800" cy="3462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F1C232"/>
            </a:solidFill>
            <a:prstDash val="dash"/>
            <a:round/>
            <a:headEnd type="none" w="lg" len="lg"/>
            <a:tailEnd type="stealth" w="lg" len="lg"/>
          </a:ln>
        </p:spPr>
      </p:cxnSp>
      <p:pic>
        <p:nvPicPr>
          <p:cNvPr id="139" name="Shape 1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90975" y="2431775"/>
            <a:ext cx="1723824" cy="1401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735800" y="1887375"/>
            <a:ext cx="312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1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1290975" y="1887375"/>
            <a:ext cx="312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1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3190075" y="1164425"/>
            <a:ext cx="312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1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2499500" y="455050"/>
            <a:ext cx="312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1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08375" y="126974"/>
            <a:ext cx="1580624" cy="1204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Shape 145"/>
          <p:cNvCxnSpPr/>
          <p:nvPr/>
        </p:nvCxnSpPr>
        <p:spPr>
          <a:xfrm rot="10800000" flipH="1">
            <a:off x="2653175" y="454600"/>
            <a:ext cx="787200" cy="2511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6D9EEB"/>
            </a:solidFill>
            <a:prstDash val="dash"/>
            <a:round/>
            <a:headEnd type="none" w="lg" len="lg"/>
            <a:tailEnd type="stealth" w="lg" len="lg"/>
          </a:ln>
        </p:spPr>
      </p:cxnSp>
      <p:cxnSp>
        <p:nvCxnSpPr>
          <p:cNvPr id="146" name="Shape 146"/>
          <p:cNvCxnSpPr/>
          <p:nvPr/>
        </p:nvCxnSpPr>
        <p:spPr>
          <a:xfrm flipH="1">
            <a:off x="2788925" y="963550"/>
            <a:ext cx="318900" cy="2307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FF00FF"/>
            </a:solidFill>
            <a:prstDash val="dash"/>
            <a:round/>
            <a:headEnd type="none" w="lg" len="lg"/>
            <a:tailEnd type="stealth" w="lg" len="lg"/>
          </a:ln>
        </p:spPr>
      </p:cxnSp>
      <p:pic>
        <p:nvPicPr>
          <p:cNvPr id="147" name="Shape 14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4125" y="1164426"/>
            <a:ext cx="736650" cy="731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Shape 148"/>
          <p:cNvCxnSpPr/>
          <p:nvPr/>
        </p:nvCxnSpPr>
        <p:spPr>
          <a:xfrm rot="10800000">
            <a:off x="1106175" y="1818450"/>
            <a:ext cx="81300" cy="237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49" name="Shape 14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2012" y="4235387"/>
            <a:ext cx="27622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Ensayo de tracción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24128" y="123478"/>
            <a:ext cx="3024336" cy="369977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0238" y="652463"/>
            <a:ext cx="534352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ENSAYO DE TRACCIÓN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781650"/>
            <a:ext cx="8520600" cy="145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s"/>
              <a:t>El objetivo del ensayo de tracción es determinar aspectos importantes de la </a:t>
            </a:r>
            <a:r>
              <a:rPr lang="es">
                <a:solidFill>
                  <a:srgbClr val="CC0000"/>
                </a:solidFill>
              </a:rPr>
              <a:t>resistencia y alargamiento</a:t>
            </a:r>
            <a:r>
              <a:rPr lang="es"/>
              <a:t> de materiales, que pueden servir para el </a:t>
            </a:r>
            <a:r>
              <a:rPr lang="es" u="sng"/>
              <a:t>control de</a:t>
            </a:r>
            <a:r>
              <a:rPr lang="es"/>
              <a:t> </a:t>
            </a:r>
            <a:r>
              <a:rPr lang="es" u="sng"/>
              <a:t>calidad</a:t>
            </a:r>
            <a:r>
              <a:rPr lang="es"/>
              <a:t>, las </a:t>
            </a:r>
            <a:r>
              <a:rPr lang="es" u="sng"/>
              <a:t>especificaciones </a:t>
            </a:r>
            <a:r>
              <a:rPr lang="es"/>
              <a:t>de los materiales y el </a:t>
            </a:r>
            <a:r>
              <a:rPr lang="es" u="sng"/>
              <a:t>cálculo</a:t>
            </a:r>
            <a:r>
              <a:rPr lang="es"/>
              <a:t> de piezas sometidas a esfuerzos.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304150" y="390600"/>
            <a:ext cx="2904600" cy="3830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es"/>
              <a:t>Mediante una máquina de ensayos se deforma una muestra o probeta del material a estudiar, aplicando la fuerza uniaxial en el sentido del eje de la muestra.Sirve para definir la resistencia elástica, resistencia última y plasticidad del material.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5775" y="169625"/>
            <a:ext cx="2267575" cy="284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900" y="2344175"/>
            <a:ext cx="3158974" cy="261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200" y="152400"/>
            <a:ext cx="3688250" cy="458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1975" y="152400"/>
            <a:ext cx="4353250" cy="476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251474" cy="476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1805400" cy="858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El ensayo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508925" y="1472475"/>
            <a:ext cx="3121500" cy="261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es"/>
              <a:t>Consiste en someter una </a:t>
            </a:r>
            <a:r>
              <a:rPr lang="es">
                <a:solidFill>
                  <a:srgbClr val="85200C"/>
                </a:solidFill>
              </a:rPr>
              <a:t>probeta</a:t>
            </a:r>
            <a:r>
              <a:rPr lang="es"/>
              <a:t> de forma cilíndrica o prismática de dimensiones normalizadas  a un esfuerzo de tracción continuo. El ensayo termina con la rotura total de la probeta.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3850" y="961150"/>
            <a:ext cx="2609124" cy="343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4">
            <a:alphaModFix/>
          </a:blip>
          <a:srcRect t="11042" b="12592"/>
          <a:stretch/>
        </p:blipFill>
        <p:spPr>
          <a:xfrm>
            <a:off x="4401762" y="315925"/>
            <a:ext cx="1238250" cy="1011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6512" y="1472475"/>
            <a:ext cx="1152525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86625" y="2527350"/>
            <a:ext cx="1362075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1325" y="3782700"/>
            <a:ext cx="992685" cy="112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312125"/>
            <a:ext cx="8520600" cy="2042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es"/>
              <a:t>Para que el ensayo se considere válido la rotura debe ocurrir dentro de la longitud calibrada, en la parte central de la probeta.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4875" y="2873450"/>
            <a:ext cx="6343650" cy="13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Diagrama Fuerza- Alargamiento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4" y="1426100"/>
            <a:ext cx="4123425" cy="312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2350" y="1991300"/>
            <a:ext cx="904875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22675" y="1760600"/>
            <a:ext cx="514350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20900" y="3077000"/>
            <a:ext cx="933450" cy="4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Diagrama Tensión-Deformación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5604925" y="1011050"/>
            <a:ext cx="3000000" cy="326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 algn="just" rtl="0">
              <a:spcBef>
                <a:spcPts val="0"/>
              </a:spcBef>
              <a:buNone/>
            </a:pPr>
            <a:r>
              <a:rPr lang="es"/>
              <a:t>En la curva podemos distinguir dos regiones:</a:t>
            </a:r>
          </a:p>
          <a:p>
            <a:pPr lvl="0" algn="just" rtl="0">
              <a:spcBef>
                <a:spcPts val="0"/>
              </a:spcBef>
              <a:buNone/>
            </a:pPr>
            <a:endParaRPr/>
          </a:p>
          <a:p>
            <a:pPr lvl="0" algn="just">
              <a:spcBef>
                <a:spcPts val="0"/>
              </a:spcBef>
              <a:buNone/>
            </a:pPr>
            <a:r>
              <a:rPr lang="es"/>
              <a:t>- </a:t>
            </a:r>
            <a:r>
              <a:rPr lang="es" b="1"/>
              <a:t>Zona elástica</a:t>
            </a:r>
            <a:r>
              <a:rPr lang="es"/>
              <a:t>: La región hasta el punto P), se cumple la Ley de Hooke: </a:t>
            </a:r>
            <a:r>
              <a:rPr lang="es" b="1"/>
              <a:t>σ = E ε.</a:t>
            </a:r>
          </a:p>
          <a:p>
            <a:pPr lvl="0" algn="just" rtl="0">
              <a:spcBef>
                <a:spcPts val="0"/>
              </a:spcBef>
              <a:buNone/>
            </a:pPr>
            <a:r>
              <a:rPr lang="es"/>
              <a:t>(E = módulo elástico).</a:t>
            </a:r>
          </a:p>
          <a:p>
            <a:pPr lvl="0" algn="just" rtl="0">
              <a:spcBef>
                <a:spcPts val="0"/>
              </a:spcBef>
              <a:buNone/>
            </a:pPr>
            <a:endParaRPr/>
          </a:p>
          <a:p>
            <a:pPr lvl="0" algn="just" rtl="0">
              <a:spcBef>
                <a:spcPts val="0"/>
              </a:spcBef>
              <a:buNone/>
            </a:pPr>
            <a:r>
              <a:rPr lang="es"/>
              <a:t>-</a:t>
            </a:r>
            <a:r>
              <a:rPr lang="es" b="1"/>
              <a:t> Zona plástica</a:t>
            </a:r>
            <a:r>
              <a:rPr lang="es"/>
              <a:t>: A partir del punto P. Se pierde el comportamiento lineal, el valor de tensión para el cual esta transición ocurre, es decir, se pasa de deformación elástica a plástica, es el Límite de Elasticidad, </a:t>
            </a:r>
            <a:r>
              <a:rPr lang="es" b="1"/>
              <a:t>σy</a:t>
            </a:r>
            <a:r>
              <a:rPr lang="es"/>
              <a:t>, del material.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200" y="1293575"/>
            <a:ext cx="4261725" cy="331384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804375" y="2453275"/>
            <a:ext cx="223800" cy="25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8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253</Words>
  <Application>Microsoft Office PowerPoint</Application>
  <PresentationFormat>Presentación en pantalla (16:9)</PresentationFormat>
  <Paragraphs>25</Paragraphs>
  <Slides>12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Economica</vt:lpstr>
      <vt:lpstr>Open Sans</vt:lpstr>
      <vt:lpstr>Times New Roman</vt:lpstr>
      <vt:lpstr>Comic Sans MS</vt:lpstr>
      <vt:lpstr>luxe</vt:lpstr>
      <vt:lpstr>ENSAYOS DESTRUCTIVOS</vt:lpstr>
      <vt:lpstr>ENSAYO DE TRACCIÓN</vt:lpstr>
      <vt:lpstr>Diapositiva 3</vt:lpstr>
      <vt:lpstr>Diapositiva 4</vt:lpstr>
      <vt:lpstr>Diapositiva 5</vt:lpstr>
      <vt:lpstr>El ensayo</vt:lpstr>
      <vt:lpstr>Para que el ensayo se considere válido la rotura debe ocurrir dentro de la longitud calibrada, en la parte central de la probeta.</vt:lpstr>
      <vt:lpstr>Diagrama Fuerza- Alargamiento</vt:lpstr>
      <vt:lpstr>Diagrama Tensión-Deformación</vt:lpstr>
      <vt:lpstr>Análisis del gráfico del ensayo de tracción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ENSAYOS DESTRUCTIVOS</dc:title>
  <dc:creator>Equipo 3</dc:creator>
  <cp:lastModifiedBy>Usuario</cp:lastModifiedBy>
  <cp:revision>4</cp:revision>
  <dcterms:modified xsi:type="dcterms:W3CDTF">2016-04-29T17:04:38Z</dcterms:modified>
</cp:coreProperties>
</file>